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61" r:id="rId5"/>
    <p:sldId id="285" r:id="rId6"/>
    <p:sldId id="263" r:id="rId7"/>
    <p:sldId id="286" r:id="rId8"/>
    <p:sldId id="283" r:id="rId9"/>
    <p:sldId id="284" r:id="rId10"/>
    <p:sldId id="287" r:id="rId11"/>
    <p:sldId id="264" r:id="rId12"/>
    <p:sldId id="288" r:id="rId13"/>
    <p:sldId id="276" r:id="rId14"/>
    <p:sldId id="272" r:id="rId15"/>
    <p:sldId id="281" r:id="rId16"/>
    <p:sldId id="28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00CCFF"/>
    <a:srgbClr val="00CC00"/>
    <a:srgbClr val="C5F0FF"/>
    <a:srgbClr val="71DAFF"/>
    <a:srgbClr val="FFD3A7"/>
    <a:srgbClr val="ABE9FF"/>
    <a:srgbClr val="FFCDF2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начало года</a:t>
            </a:r>
            <a:endParaRPr lang="ru-RU" dirty="0"/>
          </a:p>
        </c:rich>
      </c:tx>
      <c:layout>
        <c:manualLayout>
          <c:xMode val="edge"/>
          <c:yMode val="edge"/>
          <c:x val="0.28053380476755962"/>
          <c:y val="0.1404410857631811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99487900575703"/>
          <c:y val="0.30222012413861571"/>
          <c:w val="0.28759809009903503"/>
          <c:h val="0.351367623402620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начало года 2012-2013 г.</a:t>
            </a:r>
            <a:endParaRPr lang="ru-RU" dirty="0"/>
          </a:p>
        </c:rich>
      </c:tx>
      <c:layout>
        <c:manualLayout>
          <c:xMode val="edge"/>
          <c:yMode val="edge"/>
          <c:x val="0.28053379916914362"/>
          <c:y val="0.1404410215146464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C  Documents and Settings Admin Рабочий стол -здоровьесбережение_.doc]Лист1'!$B$1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CC00"/>
              </a:solidFill>
            </c:spPr>
          </c:dPt>
          <c:dPt>
            <c:idx val="2"/>
            <c:bubble3D val="0"/>
            <c:spPr>
              <a:solidFill>
                <a:srgbClr val="00CCFF"/>
              </a:solidFill>
            </c:spPr>
          </c:dPt>
          <c:dPt>
            <c:idx val="3"/>
            <c:bubble3D val="0"/>
            <c:spPr>
              <a:solidFill>
                <a:srgbClr val="B13F9A">
                  <a:lumMod val="60000"/>
                  <a:lumOff val="40000"/>
                </a:srgb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C  Documents and Settings Admin Рабочий стол -здоровьесбережение_.doc]Лист1'!$A$2:$A$5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'[Диаграмма в C  Documents and Settings Admin Рабочий стол -здоровьесбережение_.doc]Лист1'!$B$2:$B$5</c:f>
              <c:numCache>
                <c:formatCode>0%</c:formatCode>
                <c:ptCount val="4"/>
                <c:pt idx="0">
                  <c:v>0.02</c:v>
                </c:pt>
                <c:pt idx="1">
                  <c:v>0.2</c:v>
                </c:pt>
                <c:pt idx="2">
                  <c:v>0.51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299490709356699"/>
          <c:y val="0.30222017868204432"/>
          <c:w val="0.28759816446785214"/>
          <c:h val="0.351367575403439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конец года2012-2013г.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97287876525929E-2"/>
          <c:y val="0.12211778697783982"/>
          <c:w val="0.57137077831451699"/>
          <c:h val="0.71068089094082476"/>
        </c:manualLayout>
      </c:layout>
      <c:pie3DChart>
        <c:varyColors val="1"/>
        <c:ser>
          <c:idx val="0"/>
          <c:order val="0"/>
          <c:tx>
            <c:strRef>
              <c:f>'[Диаграмма в C  Documents and Settings Admin Рабочий стол -здоровьесбережение_.doc 2]Лист1'!$B$1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CC00"/>
              </a:solidFill>
            </c:spPr>
          </c:dPt>
          <c:dPt>
            <c:idx val="2"/>
            <c:bubble3D val="0"/>
            <c:spPr>
              <a:solidFill>
                <a:srgbClr val="00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29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61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C  Documents and Settings Admin Рабочий стол -здоровьесбережение_.doc 2]Лист1'!$A$2:$A$4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'[Диаграмма в C  Documents and Settings Admin Рабочий стол -здоровьесбережение_.doc 2]Лист1'!$B$2:$B$4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0.61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52566442439731"/>
          <c:y val="0.29186298004309563"/>
          <c:w val="0.27929203386000589"/>
          <c:h val="0.358455269817615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A128C"/>
            </a:gs>
            <a:gs pos="40000">
              <a:srgbClr val="181CC7"/>
            </a:gs>
            <a:gs pos="72000">
              <a:srgbClr val="7005D4"/>
            </a:gs>
            <a:gs pos="100000">
              <a:srgbClr val="7A19BC"/>
            </a:gs>
            <a:gs pos="100000">
              <a:srgbClr val="8C3D9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6192B-F93C-430C-8356-E396168BF59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60F1F3-82C5-4A35-879E-7E60D5EE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-dindetskiy_s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38" y="1196950"/>
            <a:ext cx="8139594" cy="107992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2903" y="14001"/>
            <a:ext cx="9050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«ДЕТСКИЙ САД «ДЮЙМОВОЧКА» ОБЩЕРАЗВИВАЮЩЕГО ВИДА </a:t>
            </a:r>
          </a:p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С. ЕКАТЕРИНОВКА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93" y="1029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BE9FF"/>
                </a:solidFill>
              </a:rPr>
              <a:t>Формирование здорового образа жизни у детей дошкольного возраста через создание модели развивающей педагогики оздоровления</a:t>
            </a:r>
            <a:endParaRPr lang="ru-RU" sz="2800" b="1" dirty="0">
              <a:solidFill>
                <a:srgbClr val="ABE9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78" y="4686347"/>
            <a:ext cx="2635719" cy="1976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" y="4737325"/>
            <a:ext cx="2612267" cy="195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14" y="2429436"/>
            <a:ext cx="4620649" cy="3465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2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7926" y="3986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маленьких волшебников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" y="836712"/>
            <a:ext cx="4882270" cy="2746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3858782"/>
            <a:ext cx="5071798" cy="2852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днс\Desktop\71026_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4741242" y="1895342"/>
            <a:ext cx="4324350" cy="4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4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66" y="-1428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Конкурсы  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" y="908720"/>
            <a:ext cx="4600920" cy="2587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18" y="3717032"/>
            <a:ext cx="4992555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84" y="908720"/>
            <a:ext cx="4636182" cy="2607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524858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78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6" y="5987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Бодрящая гимнастика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7629"/>
            <a:ext cx="4573426" cy="2572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2" y="3933056"/>
            <a:ext cx="4700014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днс\Desktop\71026_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4741242" y="1895342"/>
            <a:ext cx="4324350" cy="4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623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Спортивные праздники и развлечения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" y="751338"/>
            <a:ext cx="4353548" cy="2891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28" y="761369"/>
            <a:ext cx="4338446" cy="2881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" y="3861048"/>
            <a:ext cx="4336661" cy="288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67" y="3780722"/>
            <a:ext cx="4457600" cy="296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95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860" y="0"/>
            <a:ext cx="8532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13279"/>
            <a:ext cx="5252077" cy="2954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2 конкурс «Хула-хуп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18" y="646331"/>
            <a:ext cx="3937764" cy="2953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днс\Desktop\71026_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-383934" y="1180053"/>
            <a:ext cx="4324350" cy="4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6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00" y="4539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МОНИТОРИНГА</a:t>
            </a:r>
          </a:p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область «Здоровье»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29405490"/>
              </p:ext>
            </p:extLst>
          </p:nvPr>
        </p:nvGraphicFramePr>
        <p:xfrm>
          <a:off x="179512" y="476672"/>
          <a:ext cx="5672336" cy="406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28607"/>
              </p:ext>
            </p:extLst>
          </p:nvPr>
        </p:nvGraphicFramePr>
        <p:xfrm>
          <a:off x="179512" y="1245719"/>
          <a:ext cx="57531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10849"/>
              </p:ext>
            </p:extLst>
          </p:nvPr>
        </p:nvGraphicFramePr>
        <p:xfrm>
          <a:off x="2915816" y="3645024"/>
          <a:ext cx="57531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432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литературы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    </a:t>
            </a:r>
            <a:r>
              <a:rPr lang="ru-RU" dirty="0" err="1"/>
              <a:t>Маханева</a:t>
            </a:r>
            <a:r>
              <a:rPr lang="ru-RU" dirty="0"/>
              <a:t> М.Д.  Воспитание здорового ребёнка// Пособие для практических работников детских дошкольных учреждений. – М.:АРКТИ, 1999.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    </a:t>
            </a:r>
            <a:r>
              <a:rPr lang="ru-RU" dirty="0" err="1"/>
              <a:t>Пензулаева</a:t>
            </a:r>
            <a:r>
              <a:rPr lang="ru-RU" dirty="0"/>
              <a:t> Л.И. Оздоровительная гимнастика для детей дошкольного возраста( 3-7 лет). – М.: ВЛАДОС, 2002.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      Утробина К.К. Занимательная физкультура в детском саду для детей 5-7 лет. – М.,2006.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4.      Оздоровительный комплекс в детском саду: бассейн – </a:t>
            </a:r>
            <a:r>
              <a:rPr lang="ru-RU" dirty="0" err="1"/>
              <a:t>фитобар</a:t>
            </a:r>
            <a:r>
              <a:rPr lang="ru-RU" dirty="0"/>
              <a:t> – сауна /Методическое пособие / Под ред. </a:t>
            </a:r>
            <a:r>
              <a:rPr lang="ru-RU" dirty="0" err="1"/>
              <a:t>Б.Б.Егорова</a:t>
            </a:r>
            <a:r>
              <a:rPr lang="ru-RU" dirty="0"/>
              <a:t>. – М.,2004.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5.      </a:t>
            </a:r>
            <a:r>
              <a:rPr lang="ru-RU" dirty="0" err="1"/>
              <a:t>Рунова</a:t>
            </a:r>
            <a:r>
              <a:rPr lang="ru-RU" dirty="0"/>
              <a:t> М.А. Двигательная активность ребёнка в детском саду. – М.: Мозаика – Синтез, 2002.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6.      </a:t>
            </a:r>
            <a:r>
              <a:rPr lang="ru-RU" dirty="0" err="1"/>
              <a:t>Каралашвили</a:t>
            </a:r>
            <a:r>
              <a:rPr lang="ru-RU" dirty="0"/>
              <a:t> Е.А.  Физкультурная минутка/ Динамические упражнения для детей 6-10 лет. – М.,2002.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7.     </a:t>
            </a:r>
            <a:r>
              <a:rPr lang="ru-RU" dirty="0" err="1"/>
              <a:t>Ахутина</a:t>
            </a:r>
            <a:r>
              <a:rPr lang="ru-RU" dirty="0"/>
              <a:t> Т.В. Здоровьесберегающие технологии обучения: индивидуально-ориентированный подход // Школа здоровья. 2000. Т. 7. №2. С.21 – 28.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84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9286" y="1412776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i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451" y="563094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Автор презентации:</a:t>
            </a:r>
          </a:p>
          <a:p>
            <a:pPr algn="ctr"/>
            <a:r>
              <a:rPr lang="ru-RU" sz="2000" b="1" dirty="0" smtClean="0"/>
              <a:t>Старший воспитатель МБДОУ «Детский сад «Дюймовочка» </a:t>
            </a:r>
            <a:r>
              <a:rPr lang="ru-RU" sz="2000" b="1" dirty="0" err="1" smtClean="0"/>
              <a:t>Марацевич</a:t>
            </a:r>
            <a:r>
              <a:rPr lang="ru-RU" sz="2000" b="1" dirty="0" smtClean="0"/>
              <a:t> Г. В. </a:t>
            </a:r>
          </a:p>
        </p:txBody>
      </p:sp>
    </p:spTree>
    <p:extLst>
      <p:ext uri="{BB962C8B-B14F-4D97-AF65-F5344CB8AC3E}">
        <p14:creationId xmlns:p14="http://schemas.microsoft.com/office/powerpoint/2010/main" val="136839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1" y="0"/>
            <a:ext cx="1406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Цель: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7" y="641223"/>
            <a:ext cx="893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Приобщение к здоровому образу жизни всех участников образовательного процесса.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288" y="2134597"/>
            <a:ext cx="1785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Задачи: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1" y="2780928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9872" y="3049550"/>
            <a:ext cx="3826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Обеспечить условия для физического и психологического благополучия участников учебно-воспитательного  процесса;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Формировать доступные представления и знания о пользе занятий физическими упражнениями, об основных гигиенических требованиях и правилах</a:t>
            </a:r>
            <a:r>
              <a:rPr lang="ru-RU" dirty="0" smtClean="0"/>
              <a:t>;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3" y="3891364"/>
            <a:ext cx="5148064" cy="2895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02" y="1339145"/>
            <a:ext cx="2982979" cy="2237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37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38719" y="1408495"/>
            <a:ext cx="3121084" cy="1944734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Нетрадиционная работа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 родителями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074211" y="558686"/>
            <a:ext cx="3473151" cy="1572842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Подвижные дидактические игры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1475" y="3396274"/>
            <a:ext cx="2539668" cy="1471133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Проектная 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443069" y="3212976"/>
            <a:ext cx="2409256" cy="1633220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Спортивные праздники, развлечения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382172" y="1408495"/>
            <a:ext cx="2304790" cy="1668953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Поездки на море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496994" y="4739024"/>
            <a:ext cx="2353694" cy="148516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Посещение музея этнографии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89828" y="5044937"/>
            <a:ext cx="3218866" cy="1527563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Театрализованная 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5845574" y="4867407"/>
            <a:ext cx="3218865" cy="1538551"/>
          </a:xfrm>
          <a:prstGeom prst="cloud">
            <a:avLst/>
          </a:prstGeom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Создание уголков здоровья,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выпуск газет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Содержимое 4" descr="солнышко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1448" y="1706437"/>
            <a:ext cx="3456384" cy="3293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5" y="428387"/>
            <a:ext cx="1276350" cy="7905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21631" y="12889"/>
            <a:ext cx="64333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 РАБОТЫ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3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5439496" y="2445685"/>
            <a:ext cx="10047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2547393" y="2382982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cap="none" spc="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</a:t>
            </a:r>
            <a:r>
              <a:rPr lang="ru-RU" sz="2800" b="1" cap="none" spc="0" dirty="0" err="1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здоровьесбережения</a:t>
            </a:r>
            <a:r>
              <a:rPr lang="ru-RU" sz="2800" b="1" cap="none" spc="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МБДОУ «Детский сад «Дюймовочка» </a:t>
            </a:r>
            <a:endParaRPr lang="ru-RU" sz="28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AutoShape 130"/>
          <p:cNvSpPr txBox="1">
            <a:spLocks noChangeArrowheads="1"/>
          </p:cNvSpPr>
          <p:nvPr/>
        </p:nvSpPr>
        <p:spPr>
          <a:xfrm>
            <a:off x="3200400" y="686994"/>
            <a:ext cx="2249488" cy="1370406"/>
          </a:xfrm>
          <a:prstGeom prst="downArrowCallout">
            <a:avLst>
              <a:gd name="adj1" fmla="val 56771"/>
              <a:gd name="adj2" fmla="val 56771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Приобщение детей и родителей к </a:t>
            </a:r>
          </a:p>
          <a:p>
            <a:r>
              <a:rPr lang="ru-RU" sz="1600" b="1" dirty="0"/>
              <a:t>здоровому образу жизни</a:t>
            </a:r>
            <a:r>
              <a:rPr lang="ru-RU" sz="1400" dirty="0"/>
              <a:t> </a:t>
            </a:r>
          </a:p>
        </p:txBody>
      </p:sp>
      <p:sp>
        <p:nvSpPr>
          <p:cNvPr id="49" name="AutoShape 131"/>
          <p:cNvSpPr>
            <a:spLocks noChangeArrowheads="1"/>
          </p:cNvSpPr>
          <p:nvPr/>
        </p:nvSpPr>
        <p:spPr bwMode="auto">
          <a:xfrm>
            <a:off x="3153497" y="2076450"/>
            <a:ext cx="2286000" cy="11430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Педагогика сотрудничества</a:t>
            </a:r>
            <a:endParaRPr lang="ru-RU" sz="1800" b="1" dirty="0"/>
          </a:p>
        </p:txBody>
      </p:sp>
      <p:sp>
        <p:nvSpPr>
          <p:cNvPr id="50" name="Rectangle 138"/>
          <p:cNvSpPr>
            <a:spLocks noChangeArrowheads="1"/>
          </p:cNvSpPr>
          <p:nvPr/>
        </p:nvSpPr>
        <p:spPr bwMode="auto">
          <a:xfrm>
            <a:off x="3200400" y="3219450"/>
            <a:ext cx="2057400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Оздоровительная работа.</a:t>
            </a:r>
            <a:endParaRPr lang="ru-RU" sz="1800" b="1" dirty="0"/>
          </a:p>
        </p:txBody>
      </p:sp>
      <p:sp>
        <p:nvSpPr>
          <p:cNvPr id="51" name="Rectangle 139"/>
          <p:cNvSpPr>
            <a:spLocks noChangeArrowheads="1"/>
          </p:cNvSpPr>
          <p:nvPr/>
        </p:nvSpPr>
        <p:spPr bwMode="auto">
          <a:xfrm>
            <a:off x="2884985" y="4339937"/>
            <a:ext cx="12573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300" b="1" dirty="0">
                <a:latin typeface="Times New Roman" pitchFamily="18" charset="0"/>
              </a:rPr>
              <a:t>Инструктор по физкультуре</a:t>
            </a:r>
            <a:endParaRPr lang="ru-RU" sz="1800" b="1" dirty="0"/>
          </a:p>
        </p:txBody>
      </p:sp>
      <p:sp>
        <p:nvSpPr>
          <p:cNvPr id="52" name="Rectangle 140"/>
          <p:cNvSpPr>
            <a:spLocks noChangeArrowheads="1"/>
          </p:cNvSpPr>
          <p:nvPr/>
        </p:nvSpPr>
        <p:spPr bwMode="auto">
          <a:xfrm>
            <a:off x="4338999" y="4350805"/>
            <a:ext cx="1485899" cy="587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b="1" dirty="0">
                <a:latin typeface="Times New Roman" pitchFamily="18" charset="0"/>
              </a:rPr>
              <a:t>Медицинский персонал</a:t>
            </a:r>
            <a:endParaRPr lang="ru-RU" sz="1800" b="1" dirty="0"/>
          </a:p>
        </p:txBody>
      </p:sp>
      <p:sp>
        <p:nvSpPr>
          <p:cNvPr id="53" name="Rectangle 144"/>
          <p:cNvSpPr>
            <a:spLocks noChangeArrowheads="1"/>
          </p:cNvSpPr>
          <p:nvPr/>
        </p:nvSpPr>
        <p:spPr bwMode="auto">
          <a:xfrm>
            <a:off x="3309393" y="6096000"/>
            <a:ext cx="2900907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Воспитанники ДОУ</a:t>
            </a:r>
            <a:endParaRPr lang="ru-RU" sz="1800" b="1" dirty="0"/>
          </a:p>
        </p:txBody>
      </p:sp>
      <p:sp>
        <p:nvSpPr>
          <p:cNvPr id="54" name="Rectangle 132"/>
          <p:cNvSpPr>
            <a:spLocks noChangeArrowheads="1"/>
          </p:cNvSpPr>
          <p:nvPr/>
        </p:nvSpPr>
        <p:spPr bwMode="auto">
          <a:xfrm>
            <a:off x="1071565" y="2057400"/>
            <a:ext cx="1485900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Педагоги</a:t>
            </a:r>
            <a:endParaRPr lang="ru-RU" sz="1800" dirty="0"/>
          </a:p>
        </p:txBody>
      </p:sp>
      <p:sp>
        <p:nvSpPr>
          <p:cNvPr id="55" name="Rectangle 135"/>
          <p:cNvSpPr>
            <a:spLocks noChangeArrowheads="1"/>
          </p:cNvSpPr>
          <p:nvPr/>
        </p:nvSpPr>
        <p:spPr bwMode="auto">
          <a:xfrm>
            <a:off x="1009650" y="2838450"/>
            <a:ext cx="1485900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</a:rPr>
              <a:t>Изучение программ, инноваций</a:t>
            </a:r>
            <a:endParaRPr lang="ru-RU" sz="1600" b="1" dirty="0"/>
          </a:p>
        </p:txBody>
      </p:sp>
      <p:sp>
        <p:nvSpPr>
          <p:cNvPr id="56" name="Rectangle 136"/>
          <p:cNvSpPr>
            <a:spLocks noChangeArrowheads="1"/>
          </p:cNvSpPr>
          <p:nvPr/>
        </p:nvSpPr>
        <p:spPr bwMode="auto">
          <a:xfrm>
            <a:off x="899592" y="3955473"/>
            <a:ext cx="1657873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</a:rPr>
              <a:t>Планирование работы с детьми</a:t>
            </a:r>
            <a:endParaRPr lang="ru-RU" sz="1600" b="1" dirty="0"/>
          </a:p>
        </p:txBody>
      </p:sp>
      <p:sp>
        <p:nvSpPr>
          <p:cNvPr id="57" name="Rectangle 137"/>
          <p:cNvSpPr>
            <a:spLocks noChangeArrowheads="1"/>
          </p:cNvSpPr>
          <p:nvPr/>
        </p:nvSpPr>
        <p:spPr bwMode="auto">
          <a:xfrm>
            <a:off x="899592" y="5155623"/>
            <a:ext cx="1657873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</a:rPr>
              <a:t>Оборудование предметно – развивающей среды</a:t>
            </a:r>
            <a:endParaRPr lang="ru-RU" sz="1600" b="1" dirty="0"/>
          </a:p>
        </p:txBody>
      </p:sp>
      <p:sp>
        <p:nvSpPr>
          <p:cNvPr id="58" name="Rectangle 133"/>
          <p:cNvSpPr>
            <a:spLocks noChangeArrowheads="1"/>
          </p:cNvSpPr>
          <p:nvPr/>
        </p:nvSpPr>
        <p:spPr bwMode="auto">
          <a:xfrm>
            <a:off x="6003794" y="2154382"/>
            <a:ext cx="203410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Семья</a:t>
            </a:r>
            <a:endParaRPr lang="ru-RU" sz="1800" dirty="0"/>
          </a:p>
        </p:txBody>
      </p:sp>
      <p:sp>
        <p:nvSpPr>
          <p:cNvPr id="59" name="Rectangle 134"/>
          <p:cNvSpPr>
            <a:spLocks noChangeArrowheads="1"/>
          </p:cNvSpPr>
          <p:nvPr/>
        </p:nvSpPr>
        <p:spPr bwMode="auto">
          <a:xfrm>
            <a:off x="6003794" y="2952750"/>
            <a:ext cx="2034108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Родительские собрания</a:t>
            </a:r>
            <a:endParaRPr lang="ru-RU" sz="1800" b="1" dirty="0"/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057899" y="3932959"/>
            <a:ext cx="1991649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Анкетирование</a:t>
            </a:r>
            <a:endParaRPr lang="ru-RU" sz="1600" b="1" dirty="0"/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6057899" y="4686778"/>
            <a:ext cx="1991649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</a:rPr>
              <a:t>Консультативные пункты</a:t>
            </a:r>
            <a:endParaRPr lang="ru-RU" sz="1600" b="1" dirty="0"/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6210300" y="5586846"/>
            <a:ext cx="1752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Совместная работа</a:t>
            </a:r>
            <a:endParaRPr lang="ru-RU" sz="1800" b="1" dirty="0"/>
          </a:p>
        </p:txBody>
      </p:sp>
      <p:sp>
        <p:nvSpPr>
          <p:cNvPr id="65" name="AutoShape 22"/>
          <p:cNvSpPr>
            <a:spLocks noChangeArrowheads="1"/>
          </p:cNvSpPr>
          <p:nvPr/>
        </p:nvSpPr>
        <p:spPr bwMode="auto">
          <a:xfrm>
            <a:off x="1638300" y="253365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6" name="AutoShape 23"/>
          <p:cNvSpPr>
            <a:spLocks noChangeArrowheads="1"/>
          </p:cNvSpPr>
          <p:nvPr/>
        </p:nvSpPr>
        <p:spPr bwMode="auto">
          <a:xfrm>
            <a:off x="6906548" y="2613314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cxnSp>
        <p:nvCxnSpPr>
          <p:cNvPr id="67" name="AutoShape 24"/>
          <p:cNvCxnSpPr>
            <a:cxnSpLocks noChangeShapeType="1"/>
          </p:cNvCxnSpPr>
          <p:nvPr/>
        </p:nvCxnSpPr>
        <p:spPr bwMode="auto">
          <a:xfrm rot="5400000" flipV="1">
            <a:off x="1032917" y="4056962"/>
            <a:ext cx="3943350" cy="609600"/>
          </a:xfrm>
          <a:prstGeom prst="bentConnector4">
            <a:avLst>
              <a:gd name="adj1" fmla="val 89856"/>
              <a:gd name="adj2" fmla="val 625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31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2" y="50853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Здоровьесберегающие технологии </a:t>
            </a:r>
          </a:p>
          <a:p>
            <a:pPr algn="ctr"/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 «Дюймовочка»</a:t>
            </a:r>
            <a:endParaRPr lang="ru-RU" sz="28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995">
            <a:off x="6234940" y="4821248"/>
            <a:ext cx="2656383" cy="19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396">
            <a:off x="150148" y="4996030"/>
            <a:ext cx="2488365" cy="186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46" y="1325991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56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86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Минутки шалости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716016" cy="3132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97" y="3277863"/>
            <a:ext cx="4501301" cy="3375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396">
            <a:off x="150147" y="4437996"/>
            <a:ext cx="2488365" cy="186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995">
            <a:off x="5770654" y="924833"/>
            <a:ext cx="2656383" cy="19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5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Дыхательная гимнастика»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48049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93" y="3717032"/>
            <a:ext cx="537659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2f016e113a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7002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18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  <a:endParaRPr lang="ru-RU" sz="40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377366"/>
            <a:ext cx="3649276" cy="1476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«Здоровье детей в наших руках»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1902" y="5417276"/>
            <a:ext cx="3386428" cy="14407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«Папа, мама, я – здоровая семья»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" y="774128"/>
            <a:ext cx="4361893" cy="2453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2f016e113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0"/>
            <a:ext cx="17002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5" y="2000910"/>
            <a:ext cx="4732216" cy="3143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40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395" y="8334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для глаз</a:t>
            </a:r>
            <a:endParaRPr lang="ru-RU" sz="3600" b="1" cap="none" spc="0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8" y="1052736"/>
            <a:ext cx="4671122" cy="2627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92" y="3861048"/>
            <a:ext cx="512056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42f016e113a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7002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0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2030</TotalTime>
  <Words>282</Words>
  <Application>Microsoft Office PowerPoint</Application>
  <PresentationFormat>Экран (4:3)</PresentationFormat>
  <Paragraphs>80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Admin</cp:lastModifiedBy>
  <cp:revision>136</cp:revision>
  <dcterms:created xsi:type="dcterms:W3CDTF">2011-02-28T14:59:32Z</dcterms:created>
  <dcterms:modified xsi:type="dcterms:W3CDTF">2014-04-20T09:31:39Z</dcterms:modified>
</cp:coreProperties>
</file>