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C042-9E2D-4BCF-A4D6-8A7062315EC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б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3356992"/>
            <a:ext cx="3090517" cy="3058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б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8685" y="232285"/>
            <a:ext cx="1656184" cy="2003449"/>
          </a:xfrm>
          <a:prstGeom prst="rect">
            <a:avLst/>
          </a:prstGeom>
        </p:spPr>
      </p:pic>
      <p:pic>
        <p:nvPicPr>
          <p:cNvPr id="9" name="Содержимое 4" descr="аб8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>
            <a:off x="3995936" y="111844"/>
            <a:ext cx="4765676" cy="630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Click="0" advTm="17344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Самолёт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0_76ec4_883198df_L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457200" y="2045811"/>
            <a:ext cx="4038600" cy="3634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Самолёт построим сами.</a:t>
            </a:r>
            <a:br>
              <a:rPr lang="ru-RU" b="1" i="1" dirty="0" smtClean="0"/>
            </a:br>
            <a:r>
              <a:rPr lang="ru-RU" b="1" i="1" dirty="0" smtClean="0"/>
              <a:t>Понесёмся над лесами,</a:t>
            </a:r>
            <a:br>
              <a:rPr lang="ru-RU" b="1" i="1" dirty="0" smtClean="0"/>
            </a:br>
            <a:r>
              <a:rPr lang="ru-RU" b="1" i="1" dirty="0" smtClean="0"/>
              <a:t>Понесёмся над лесами;</a:t>
            </a:r>
            <a:br>
              <a:rPr lang="ru-RU" b="1" i="1" dirty="0" smtClean="0"/>
            </a:br>
            <a:r>
              <a:rPr lang="ru-RU" b="1" i="1" dirty="0" smtClean="0"/>
              <a:t>А потом вернёмся к маме.</a:t>
            </a:r>
            <a:endParaRPr lang="ru-RU" b="1" i="1" dirty="0"/>
          </a:p>
        </p:txBody>
      </p:sp>
    </p:spTree>
    <p:custDataLst>
      <p:tags r:id="rId1"/>
    </p:custDataLst>
  </p:cSld>
  <p:clrMapOvr>
    <a:masterClrMapping/>
  </p:clrMapOvr>
  <p:transition spd="med" advTm="24421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Грузовик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Нет, напрасно мы решили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Прокатить кота в машине: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Кот кататься не привык –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Опрокинул грузовик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Net-naprasno-myi-reshili-prokatit-kota-v-mashine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611559" y="1844824"/>
            <a:ext cx="3600401" cy="340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26906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938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" y="0"/>
            <a:ext cx="906247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511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26" y="103367"/>
            <a:ext cx="6397634" cy="65659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86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КОРАБЛИК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Матросская  шапка </a:t>
            </a:r>
          </a:p>
          <a:p>
            <a:r>
              <a:rPr lang="ru-RU" b="1" i="1" dirty="0" smtClean="0"/>
              <a:t>Верёвка в руке,</a:t>
            </a:r>
            <a:br>
              <a:rPr lang="ru-RU" b="1" i="1" dirty="0" smtClean="0"/>
            </a:br>
            <a:r>
              <a:rPr lang="ru-RU" b="1" i="1" dirty="0" smtClean="0"/>
              <a:t>Тяну я кораблик </a:t>
            </a:r>
            <a:br>
              <a:rPr lang="ru-RU" b="1" i="1" dirty="0" smtClean="0"/>
            </a:br>
            <a:r>
              <a:rPr lang="ru-RU" b="1" i="1" dirty="0" smtClean="0"/>
              <a:t>По быстрой реке.</a:t>
            </a:r>
            <a:br>
              <a:rPr lang="ru-RU" b="1" i="1" dirty="0" smtClean="0"/>
            </a:br>
            <a:r>
              <a:rPr lang="ru-RU" b="1" i="1" dirty="0" smtClean="0"/>
              <a:t>И скачут лягушки </a:t>
            </a:r>
            <a:br>
              <a:rPr lang="ru-RU" b="1" i="1" dirty="0" smtClean="0"/>
            </a:br>
            <a:r>
              <a:rPr lang="ru-RU" b="1" i="1" dirty="0" smtClean="0"/>
              <a:t>За мной по пятам</a:t>
            </a:r>
            <a:br>
              <a:rPr lang="ru-RU" b="1" i="1" dirty="0" smtClean="0"/>
            </a:br>
            <a:r>
              <a:rPr lang="ru-RU" b="1" i="1" dirty="0" smtClean="0"/>
              <a:t>И просят меня:</a:t>
            </a:r>
            <a:br>
              <a:rPr lang="ru-RU" b="1" i="1" dirty="0" smtClean="0"/>
            </a:br>
            <a:r>
              <a:rPr lang="ru-RU" b="1" i="1" dirty="0" smtClean="0"/>
              <a:t>-Прокати, капитан!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7" descr="8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94402" y="1600200"/>
            <a:ext cx="3564196" cy="4525963"/>
          </a:xfrm>
        </p:spPr>
      </p:pic>
    </p:spTree>
    <p:custDataLst>
      <p:tags r:id="rId1"/>
    </p:custDataLst>
  </p:cSld>
  <p:clrMapOvr>
    <a:masterClrMapping/>
  </p:clrMapOvr>
  <p:transition spd="med" advTm="26078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7406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zki-vyirubpl-detstvabol-igrushki-barto-a-l-hud-chukavinyi-i-a-i-a-a_5705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60648"/>
            <a:ext cx="4680520" cy="6381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078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8875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МИШКА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Уронили мишку на пол,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Оторвали мишке лапу.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Всё равно его не брошу ,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Потому что он хороший!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аб32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755576" y="1700808"/>
            <a:ext cx="3457914" cy="418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2775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2.2|2.9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8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2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3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8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7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КОРАБЛИК</vt:lpstr>
      <vt:lpstr>Презентация PowerPoint</vt:lpstr>
      <vt:lpstr>Презентация PowerPoint</vt:lpstr>
      <vt:lpstr>Презентация PowerPoint</vt:lpstr>
      <vt:lpstr>МИШКА</vt:lpstr>
      <vt:lpstr>Самолёт</vt:lpstr>
      <vt:lpstr>Грузовик</vt:lpstr>
    </vt:vector>
  </TitlesOfParts>
  <Company>Вставьте название организации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АГНИЯ  ЛЬВОВНА  БАРТО    ИГРУШКИ</dc:title>
  <dc:creator>Вставьте имя</dc:creator>
  <cp:lastModifiedBy>Admin</cp:lastModifiedBy>
  <cp:revision>20</cp:revision>
  <dcterms:created xsi:type="dcterms:W3CDTF">2013-06-16T12:55:25Z</dcterms:created>
  <dcterms:modified xsi:type="dcterms:W3CDTF">2016-02-14T09:23:18Z</dcterms:modified>
</cp:coreProperties>
</file>