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323" r:id="rId2"/>
    <p:sldId id="324" r:id="rId3"/>
    <p:sldId id="327" r:id="rId4"/>
    <p:sldId id="312" r:id="rId5"/>
    <p:sldId id="320" r:id="rId6"/>
    <p:sldId id="297" r:id="rId7"/>
    <p:sldId id="307" r:id="rId8"/>
    <p:sldId id="294" r:id="rId9"/>
    <p:sldId id="275" r:id="rId10"/>
    <p:sldId id="276" r:id="rId11"/>
    <p:sldId id="328" r:id="rId12"/>
    <p:sldId id="311" r:id="rId13"/>
    <p:sldId id="269" r:id="rId14"/>
    <p:sldId id="271" r:id="rId15"/>
    <p:sldId id="32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FF99CC"/>
    <a:srgbClr val="000099"/>
    <a:srgbClr val="6699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8" autoAdjust="0"/>
    <p:restoredTop sz="94694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BE28A5A-2D0F-514F-82E3-298D64A14EB8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0DEE010-3BB5-3A46-8783-CCBFE661C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684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EE010-3BB5-3A46-8783-CCBFE661CC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7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7401-B3DC-7C4A-944F-C1E9A5C30DAF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DFC9-8875-514E-BDD2-DF00C3D6E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3277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5731-C60F-0C41-849C-A406353CB2CB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3E2E-B757-F94B-8856-2BF4976CC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797331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C62E-D58E-154B-AC94-FE74DE9BB299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B54B-AE4B-FF44-996F-0CE7BFC60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246668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A9B7-6535-F048-997B-AB7B3A71E42D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7DBC-562E-AC4D-99DE-152B8E122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432088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C423-AD7A-A743-BD3A-E724B1ACD4E3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7941-F1C4-5641-A4A1-19B9D48EA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323958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946F-16DD-DD4C-8B25-CE8B43D9BB31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9C12-403E-3C43-8C1A-707A9557D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41324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3A21-FC0E-5440-8BCC-B11DA908F77A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A789-6C75-8141-99EE-78BC0F9C4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55984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390C-2435-534C-BA20-9029BE40EAB5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2E71-CA16-084E-B016-EFF9958F0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384955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82A5-C17E-1546-A7EE-D6C83F6DE369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B330-2364-AD40-8C9F-83D38C0B1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286470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B899-03D0-F44E-9BEC-2095367222D4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38E6-8F3E-7544-B956-DC2F8EB7D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18723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46C8-D49A-5844-9B08-83500440CDA9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C62A-AA5E-4B4A-98D6-4613D0493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579161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22FF3FA-1D30-7A42-8804-94FC4EE037B1}" type="datetimeFigureOut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7F9781D-6301-E14E-99B7-5CB4FD2F5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4.mp3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microsoft.com/office/2007/relationships/media" Target="../media/media2.mp3"/><Relationship Id="rId5" Type="http://schemas.openxmlformats.org/officeDocument/2006/relationships/image" Target="../media/image7.pn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microsoft.com/office/2007/relationships/media" Target="../media/media3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ккккккк\ДИЛЬ\Снегирь и дерев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1512888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charset="0"/>
                <a:cs typeface="+mj-cs"/>
              </a:rPr>
              <a:t>«Птицы – наши друзья»</a:t>
            </a:r>
            <a:endParaRPr lang="ru-RU" sz="4800" i="1" dirty="0">
              <a:solidFill>
                <a:srgbClr val="FF0000"/>
              </a:solidFill>
              <a:latin typeface="Calibri" charset="0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572140"/>
            <a:ext cx="492919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charset="0"/>
                <a:cs typeface="+mj-cs"/>
              </a:rPr>
              <a:t>Презентацию подготовил: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charset="0"/>
                <a:cs typeface="+mj-cs"/>
              </a:rPr>
              <a:t>Губкина В. А. – воспитатель старшей группы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charset="0"/>
              <a:ea typeface="ＭＳ Ｐゴシック" charset="0"/>
              <a:cs typeface="+mj-cs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ДЮЙМОВОЧКА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ОБЩЕРАЗВИВАЮЩЕГО ВИДА С. ЕКАТЕРИНОВКА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ПАРТИЗАНСКОГО МУНИЦИПАЛЬНОГО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Documents and Settings\Администратор\Мои документы\Мои рисунки\0_73d73_c3eafb92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71438"/>
            <a:ext cx="34639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438"/>
            <a:ext cx="514350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54c151199f6e9dffef190409891610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87824" y="50131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orest.geoman.ru/forest/item/f00/s02/e0002933/pic/000003.jpg"/>
          <p:cNvPicPr>
            <a:picLocks noChangeAspect="1" noChangeArrowheads="1"/>
          </p:cNvPicPr>
          <p:nvPr/>
        </p:nvPicPr>
        <p:blipFill rotWithShape="1">
          <a:blip r:embed="rId3"/>
          <a:srcRect b="23475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Воробей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0344" y="54536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42821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900igr.net/datas/stikhi/Gde-obedal-vorobej.files/0001-001-Stikhi-Marshaka-dlja-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5368" y="332656"/>
            <a:ext cx="2762270" cy="2007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9" descr="http://m.blog.hu/wo/wombats/image/zsemlemorzsa.jpg"/>
          <p:cNvPicPr>
            <a:picLocks noChangeAspect="1" noChangeArrowheads="1"/>
          </p:cNvPicPr>
          <p:nvPr/>
        </p:nvPicPr>
        <p:blipFill>
          <a:blip r:embed="rId3"/>
          <a:srcRect l="20351" t="18314" r="20392" b="19803"/>
          <a:stretch>
            <a:fillRect/>
          </a:stretch>
        </p:blipFill>
        <p:spPr bwMode="auto">
          <a:xfrm>
            <a:off x="3428992" y="3857628"/>
            <a:ext cx="2217763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900igr.net/datai/nasekomye-i-ptitsy/Ptitsy-lesa-2.files/0002-001-Bolshaja-sinitsa-bolshaja-sinitsa-samaja-krupnaja-sinitsa-nashej-stra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8596" y="357166"/>
            <a:ext cx="271464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http://www.bbc.co.uk/blogs/radio3/speck.jpg"/>
          <p:cNvPicPr>
            <a:picLocks noChangeAspect="1" noChangeArrowheads="1"/>
          </p:cNvPicPr>
          <p:nvPr/>
        </p:nvPicPr>
        <p:blipFill>
          <a:blip r:embed="rId5"/>
          <a:srcRect l="-2428" t="-1524" r="5782" b="5589"/>
          <a:stretch>
            <a:fillRect/>
          </a:stretch>
        </p:blipFill>
        <p:spPr bwMode="auto">
          <a:xfrm>
            <a:off x="5072066" y="2643182"/>
            <a:ext cx="2196848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allforchildren.ru/birds/img/bird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28596" y="4429132"/>
            <a:ext cx="271464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8" descr="http://i070.radikal.ru/1004/7b/6a141d8207e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428736"/>
            <a:ext cx="1873910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H:\ДИЛЬ\снегирь 2.jpg"/>
          <p:cNvPicPr>
            <a:picLocks noChangeAspect="1" noChangeArrowheads="1"/>
          </p:cNvPicPr>
          <p:nvPr/>
        </p:nvPicPr>
        <p:blipFill rotWithShape="1">
          <a:blip r:embed="rId8">
            <a:extLst/>
          </a:blip>
          <a:srcRect l="4325" r="1074" b="13119"/>
          <a:stretch/>
        </p:blipFill>
        <p:spPr bwMode="auto">
          <a:xfrm>
            <a:off x="6072198" y="4429132"/>
            <a:ext cx="2551383" cy="2063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6392" name="Picture 8" descr="H:\ДИЛЬ\рябина3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 rot="10800000">
            <a:off x="1923015" y="2557694"/>
            <a:ext cx="2148919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045E-16 L 0.37396 -0.3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3716 -0.1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38663 0.27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533 0.1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1655763" y="63500"/>
            <a:ext cx="583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1085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96" y="227664"/>
            <a:ext cx="4085744" cy="306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Администратор\Мои документы\Мои рисунки\0_73d73_c3eafb92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" y="87974"/>
            <a:ext cx="3765550" cy="229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Елена\Desktop\Новая папка\6d47edd701a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0359"/>
            <a:ext cx="4067944" cy="305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J:\DCIM\100MSDCF\DSC01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286124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17"/>
          <p:cNvGrpSpPr>
            <a:grpSpLocks/>
          </p:cNvGrpSpPr>
          <p:nvPr/>
        </p:nvGrpSpPr>
        <p:grpSpPr bwMode="auto">
          <a:xfrm flipH="1">
            <a:off x="5357818" y="0"/>
            <a:ext cx="3357562" cy="3000375"/>
            <a:chOff x="214282" y="428604"/>
            <a:chExt cx="3071834" cy="3503997"/>
          </a:xfrm>
        </p:grpSpPr>
        <p:pic>
          <p:nvPicPr>
            <p:cNvPr id="5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428736"/>
              <a:ext cx="3071834" cy="250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28604"/>
              <a:ext cx="2438400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15128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charset="0"/>
                <a:cs typeface="+mj-cs"/>
              </a:rPr>
              <a:t>Список источников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ＭＳ Ｐゴシック" charset="0"/>
              <a:cs typeface="+mj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57224" y="1142984"/>
            <a:ext cx="778674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 А.  «Занятия с детьми старшего дошкольного возраста по теме «Зима» - М: ООО «Изд. Скрипторий 2003», 2009;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Маркина М. В. «Путешествие по родному краю» . Владивосток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Дальнаука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1997;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Шорыгина Т. А. «Беседы о дальнем востоке» .- М.: ТЦ Сфера, 2010;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Фесюкова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 Б. , Григорьева О. О. «Времена года».Комплексные занятия. - ,Х. :ЧП»АН ГРО ПЛЮС», 2008;</a:t>
            </a:r>
          </a:p>
          <a:p>
            <a:pPr lvl="0" indent="90488">
              <a:buFontTx/>
              <a:buAutoNum type="arabicPeriod"/>
            </a:pPr>
            <a:r>
              <a:rPr lang="en-BZ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http://text.ru/rd/aHR0cDovL3BlZC1rb3BpbGthLnJ1L2Jsb2dzL2NoZXJ2amFrb3ZhLXRhdGphbmEvc2NlbmFyaWktcG96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BZ" sz="2400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bmF2YXRlbG5vLWlncm92b2ktcHJvZ3JhbXktcHRpY3ktbmFzaGktZHJ1emphLmh0bWw%3D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zimnyaya_priroda_zimoy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89670"/>
            <a:ext cx="8784975" cy="6625478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orest.geoman.ru/forest/item/f00/s02/e0002933/pic/00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pic>
        <p:nvPicPr>
          <p:cNvPr id="3" name="Воробей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0344" y="545360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17"/>
          <p:cNvGrpSpPr>
            <a:grpSpLocks/>
          </p:cNvGrpSpPr>
          <p:nvPr/>
        </p:nvGrpSpPr>
        <p:grpSpPr bwMode="auto">
          <a:xfrm flipH="1">
            <a:off x="5670050" y="17258"/>
            <a:ext cx="3357562" cy="3000375"/>
            <a:chOff x="214282" y="428604"/>
            <a:chExt cx="3071834" cy="3503997"/>
          </a:xfrm>
        </p:grpSpPr>
        <p:pic>
          <p:nvPicPr>
            <p:cNvPr id="34824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428736"/>
              <a:ext cx="3071834" cy="250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28604"/>
              <a:ext cx="2438400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18" name="Группа 20"/>
          <p:cNvGrpSpPr>
            <a:grpSpLocks/>
          </p:cNvGrpSpPr>
          <p:nvPr/>
        </p:nvGrpSpPr>
        <p:grpSpPr bwMode="auto">
          <a:xfrm>
            <a:off x="264371" y="17258"/>
            <a:ext cx="3419475" cy="3214687"/>
            <a:chOff x="214282" y="428604"/>
            <a:chExt cx="3071834" cy="3503997"/>
          </a:xfrm>
        </p:grpSpPr>
        <p:pic>
          <p:nvPicPr>
            <p:cNvPr id="34822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428736"/>
              <a:ext cx="3071834" cy="250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28604"/>
              <a:ext cx="2438400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65" y="3006856"/>
            <a:ext cx="2494183" cy="186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2" y="3030304"/>
            <a:ext cx="2378704" cy="185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34" y="2911418"/>
            <a:ext cx="2174303" cy="206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45" y="4941168"/>
            <a:ext cx="2441907" cy="182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rray+-+В+Мире+Животных(music.nur.kz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918086" y="530386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72" y="214313"/>
            <a:ext cx="1659542" cy="236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6" y="4887192"/>
            <a:ext cx="2196686" cy="190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62" y="4941113"/>
            <a:ext cx="20859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2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Елена\Desktop\Новая папка\6d47edd701a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132856"/>
            <a:ext cx="6072187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" y="86230"/>
            <a:ext cx="4502693" cy="355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Группа 6"/>
          <p:cNvGrpSpPr>
            <a:grpSpLocks/>
          </p:cNvGrpSpPr>
          <p:nvPr/>
        </p:nvGrpSpPr>
        <p:grpSpPr bwMode="auto">
          <a:xfrm>
            <a:off x="180468" y="188640"/>
            <a:ext cx="3357562" cy="3143250"/>
            <a:chOff x="214282" y="428604"/>
            <a:chExt cx="3071834" cy="3503997"/>
          </a:xfrm>
        </p:grpSpPr>
        <p:pic>
          <p:nvPicPr>
            <p:cNvPr id="20486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428736"/>
              <a:ext cx="3071834" cy="250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28604"/>
              <a:ext cx="2438400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53" y="2204864"/>
            <a:ext cx="5209718" cy="357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051"/>
            <a:ext cx="2880320" cy="3234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961119"/>
            <a:ext cx="3025871" cy="277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929783"/>
            <a:ext cx="2880321" cy="282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C:\Documents and Settings\Администратор\Мои документы\Мои рисунки\0_73d73_c3eafb92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77" y="332656"/>
            <a:ext cx="3368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56" y="170492"/>
            <a:ext cx="2801724" cy="316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60649"/>
            <a:ext cx="2905520" cy="290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1884"/>
            <a:ext cx="3888431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88" y="3789042"/>
            <a:ext cx="3908370" cy="2592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3"/>
            <a:ext cx="3995662" cy="266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3918173" cy="557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14288" y="214313"/>
            <a:ext cx="3419475" cy="3214687"/>
            <a:chOff x="214282" y="428604"/>
            <a:chExt cx="3071834" cy="3503997"/>
          </a:xfrm>
        </p:grpSpPr>
        <p:pic>
          <p:nvPicPr>
            <p:cNvPr id="5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428736"/>
              <a:ext cx="3071834" cy="250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:\Documents and Settings\Администратор\Мои документы\Мои рисунки\0_73d73_c3eafb92_XL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28604"/>
              <a:ext cx="2438400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Голоса птиц - Дятел  (audiopoisk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532471" y="478561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</TotalTime>
  <Words>140</Words>
  <Application>Microsoft Office PowerPoint</Application>
  <PresentationFormat>Экран (4:3)</PresentationFormat>
  <Paragraphs>13</Paragraphs>
  <Slides>15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«Птицы – наши друзья»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 о птицах.</dc:title>
  <dc:creator>Moonlight</dc:creator>
  <cp:lastModifiedBy>дюймовочка</cp:lastModifiedBy>
  <cp:revision>236</cp:revision>
  <dcterms:created xsi:type="dcterms:W3CDTF">2012-10-13T08:56:05Z</dcterms:created>
  <dcterms:modified xsi:type="dcterms:W3CDTF">2015-04-20T20:44:45Z</dcterms:modified>
</cp:coreProperties>
</file>